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A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8/19/2022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54490" y="1097650"/>
            <a:ext cx="8121747" cy="3449637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Создание новых мест дополнительного образования детей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2022 год</a:t>
            </a:r>
            <a:endParaRPr lang="ru-RU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2978" y="357554"/>
            <a:ext cx="1744258" cy="1443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719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352152"/>
            <a:ext cx="9905998" cy="154698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Объем средств </a:t>
            </a:r>
            <a:endParaRPr lang="ru-RU" sz="4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856932" y="1505244"/>
            <a:ext cx="2194563" cy="165998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Ученико</a:t>
            </a:r>
            <a:r>
              <a:rPr lang="ru-RU" dirty="0" smtClean="0"/>
              <a:t>-</a:t>
            </a:r>
          </a:p>
          <a:p>
            <a:pPr algn="ctr"/>
            <a:r>
              <a:rPr lang="ru-RU" dirty="0" smtClean="0"/>
              <a:t>мест</a:t>
            </a:r>
          </a:p>
          <a:p>
            <a:pPr algn="ctr"/>
            <a:r>
              <a:rPr lang="ru-RU" dirty="0" smtClean="0"/>
              <a:t>(детей)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856932" y="4305175"/>
            <a:ext cx="2194563" cy="177206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Стоимость одного </a:t>
            </a:r>
            <a:r>
              <a:rPr lang="ru-RU" dirty="0" err="1" smtClean="0"/>
              <a:t>ученико</a:t>
            </a:r>
            <a:r>
              <a:rPr lang="ru-RU" dirty="0" smtClean="0"/>
              <a:t>-мест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7017432" y="2082019"/>
            <a:ext cx="3069103" cy="2883876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Федеральные средства</a:t>
            </a:r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4943620" y="2771335"/>
            <a:ext cx="1561514" cy="1223889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множение 6"/>
          <p:cNvSpPr/>
          <p:nvPr/>
        </p:nvSpPr>
        <p:spPr>
          <a:xfrm>
            <a:off x="2078498" y="3320207"/>
            <a:ext cx="1751429" cy="829993"/>
          </a:xfrm>
          <a:prstGeom prst="mathMultiply">
            <a:avLst/>
          </a:prstGeom>
          <a:solidFill>
            <a:srgbClr val="00206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705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184170"/>
              </p:ext>
            </p:extLst>
          </p:nvPr>
        </p:nvGraphicFramePr>
        <p:xfrm>
          <a:off x="1688123" y="3832382"/>
          <a:ext cx="8131127" cy="18105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1187"/>
                <a:gridCol w="1963842"/>
                <a:gridCol w="1747116"/>
                <a:gridCol w="2044413"/>
                <a:gridCol w="1894569"/>
              </a:tblGrid>
              <a:tr h="9285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Направленность, наименование программы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Федеральные средства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Республиканские 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средства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Муниципальные средства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</a:tr>
              <a:tr h="5923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Техническая,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«Робототехника»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440 730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8994,49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4496,97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963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ИТОГО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454 221,46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73723" y="1185504"/>
            <a:ext cx="10322645" cy="264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 2022 году  создано 15 новых мест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программе технической направленности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Робототехника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детей в возрасте с 7-9 лет.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новом объединение смогут заниматься 30 обучающихся.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федерального бюджета на закупку образовательного оборудования выделено 440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730 рублей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809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Дополнительная общеразвивающая программа «Робототехника»</a:t>
            </a:r>
            <a:endParaRPr lang="ru-RU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160" y="2110154"/>
            <a:ext cx="2875686" cy="3834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487" y="2040045"/>
            <a:ext cx="2928268" cy="3904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2" y="2040045"/>
            <a:ext cx="2928267" cy="3904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13451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152" y="914399"/>
            <a:ext cx="2282778" cy="18886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152" y="3223879"/>
            <a:ext cx="2282778" cy="216208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84894" y="1046205"/>
            <a:ext cx="7014047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В рамках федерального проекта «Успех каждого ребенка» национального проекта «Образование» в нашем учреждении созданы новые места для реализации дополнительных общеразвивающих </a:t>
            </a:r>
            <a:r>
              <a:rPr lang="ru-RU" sz="2000" b="1"/>
              <a:t>программ </a:t>
            </a:r>
            <a:endParaRPr lang="ru-RU" sz="2000" b="1" smtClean="0"/>
          </a:p>
          <a:p>
            <a:pPr algn="ctr"/>
            <a:r>
              <a:rPr lang="ru-RU" sz="2000" b="1" smtClean="0"/>
              <a:t>технической </a:t>
            </a:r>
            <a:r>
              <a:rPr lang="ru-RU" sz="2000" b="1" dirty="0"/>
              <a:t>направленности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« </a:t>
            </a:r>
            <a:r>
              <a:rPr lang="ru-RU" sz="2000" b="1" dirty="0"/>
              <a:t>Робототехника»</a:t>
            </a:r>
          </a:p>
          <a:p>
            <a:pPr algn="ctr"/>
            <a:r>
              <a:rPr lang="ru-RU" sz="2000" b="1" dirty="0"/>
              <a:t>     Ключевая цель мероприятия – увеличить охват детей, занимающихся по дополнительным общеразвивающим программам. </a:t>
            </a:r>
          </a:p>
          <a:p>
            <a:pPr algn="ctr"/>
            <a:r>
              <a:rPr lang="ru-RU" sz="2000" b="1" dirty="0"/>
              <a:t>     А задача - раскрыть индивидуальные способности и помочь детям всех возрастов, в том числе и обучающимся с ОВЗ, гармонично развиваться во различных областях с учетом интересов, возможностей, реалий современного мира и перспектив.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50473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35</TotalTime>
  <Words>171</Words>
  <Application>Microsoft Office PowerPoint</Application>
  <PresentationFormat>Широкоэкранный</PresentationFormat>
  <Paragraphs>32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Arial</vt:lpstr>
      <vt:lpstr>Calibri</vt:lpstr>
      <vt:lpstr>Cambria</vt:lpstr>
      <vt:lpstr>Cambria Math</vt:lpstr>
      <vt:lpstr>Times New Roman</vt:lpstr>
      <vt:lpstr>Trebuchet MS</vt:lpstr>
      <vt:lpstr>Tw Cen MT</vt:lpstr>
      <vt:lpstr>Контур</vt:lpstr>
      <vt:lpstr>Создание новых мест дополнительного образования детей 2022 год</vt:lpstr>
      <vt:lpstr>Объем средств </vt:lpstr>
      <vt:lpstr>Презентация PowerPoint</vt:lpstr>
      <vt:lpstr>Дополнительная общеразвивающая программа «Робототехника»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МЕСТА 2021 год</dc:title>
  <dc:creator>Admin</dc:creator>
  <cp:lastModifiedBy>Admin</cp:lastModifiedBy>
  <cp:revision>5</cp:revision>
  <dcterms:created xsi:type="dcterms:W3CDTF">2022-08-19T11:51:20Z</dcterms:created>
  <dcterms:modified xsi:type="dcterms:W3CDTF">2022-08-19T12:27:36Z</dcterms:modified>
</cp:coreProperties>
</file>